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C0573C-A127-4B9A-824D-23BDCA4DBB93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F3AC24-6AF6-4B84-8B82-A59F7CE12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311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3AC24-6AF6-4B84-8B82-A59F7CE125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23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528B4-8331-A6AF-EAE8-AA546C414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1F2AAF-DDDA-C46F-D4AD-4F0A8FB363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6D003-5029-D384-243B-58D713C66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64523-B652-45B4-8735-375E7DD8B740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869A6-DEAC-D0DB-775D-DD24314F7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C762B-7593-FAE4-8B90-7B6A20E3E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0C1A9-1024-4282-9270-E0CCFBB52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966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57544-5ADA-E9F5-9853-6B8A138ED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8B97CB-F6EF-9E55-7500-10705FB525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F4F392-63B7-D806-1141-8DA100694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64523-B652-45B4-8735-375E7DD8B740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6BA01-68D7-2CB2-4058-7A8164C7F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E233A-7F6D-BEE3-E968-072BE51DF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0C1A9-1024-4282-9270-E0CCFBB52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155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D50DEB-FD9C-D0A7-A439-39DD0355D1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868ADD-D460-E703-4FC4-7811CA57A7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BCA97-DB54-3F00-2FC2-1CDDC658E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64523-B652-45B4-8735-375E7DD8B740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24472-FEA6-11DC-C6B7-0D1D226B4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71998-B0BF-75E8-844D-F43AAAA0B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0C1A9-1024-4282-9270-E0CCFBB52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813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8E14D-E710-1F28-392F-7E3579E48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087E8-073C-4681-15C0-03FEF31F5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A7334-629D-1254-5D11-E3EB308EE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64523-B652-45B4-8735-375E7DD8B740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98638-4220-F5FC-2B79-C11DC2B94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71B6D-6940-6042-1810-40B6C6238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0C1A9-1024-4282-9270-E0CCFBB52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131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96821-7196-2FEC-AF62-F9DC321DE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3098D3-ECD2-32FD-0FD2-EBAAEC7FA5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DBCA2-3D4E-46CA-6844-F4ED6C652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64523-B652-45B4-8735-375E7DD8B740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50F6B-CFBE-9653-AA74-5A084FABE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8CE43-06AB-A43C-A698-A384C0B35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0C1A9-1024-4282-9270-E0CCFBB52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33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5D498-D373-5B5A-7522-2A7607290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643F7-5C8C-E8A5-343B-A952B9E512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BD1021-0E80-4505-5BC2-B9A6860D69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A7E8DF-09AD-3FDB-8BA4-4F780856C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64523-B652-45B4-8735-375E7DD8B740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3EB2-9456-E7FD-38CF-2C55A141D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6E5B13-0F49-02B8-0630-57259EB9A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0C1A9-1024-4282-9270-E0CCFBB52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016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8D434-2729-C21A-01D6-FF0718A21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2692A5-2ECD-B0F3-663D-704A55620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F8D7DB-0A7D-B4BE-E13B-3FEC20B778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62A6CE-D365-C0E0-169D-D632A5EFA6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BDF3D4-23A0-5415-F26C-D41F486FCF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070B0F-9F32-CEFC-0D37-57F13B6E3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64523-B652-45B4-8735-375E7DD8B740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5CCBBF-B3A2-C72A-606B-9D15ECD6F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845B65-EE90-C7B9-2028-927CA5584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0C1A9-1024-4282-9270-E0CCFBB52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95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98740-6FF0-2609-14B3-1CF686CCC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7A2AB8-42D9-8E54-EABA-B1112EB7C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64523-B652-45B4-8735-375E7DD8B740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AFA4F6-897E-EE4A-F86F-7592AC216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FFC73D-A8EB-1104-6CBC-D6D2D5C49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0C1A9-1024-4282-9270-E0CCFBB52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54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B0FED7-1158-31C6-D3A5-E928B273D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64523-B652-45B4-8735-375E7DD8B740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16B27B-1058-EF4A-CA95-F633791D5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2E037-2BD6-382D-421B-D99A7A6D8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0C1A9-1024-4282-9270-E0CCFBB52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081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D707D-1386-CF44-5890-81A10307A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C0E4D-6A66-C65C-D363-5AC5A2D65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9AD17-220D-355D-D064-3F465C3674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EECFE-B65C-A257-5131-E7635F761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64523-B652-45B4-8735-375E7DD8B740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7C28A3-0BB7-F34D-2F3F-DE2B74643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18878F-8245-BF2B-8E7C-F4795ACDC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0C1A9-1024-4282-9270-E0CCFBB52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3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06C0C-826A-0F49-DAA4-99991558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4B9283-E562-7676-6EA8-E4C512A985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671698-1B42-228A-3B0E-BAF343F3FA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4FD01F-C55F-5894-1EB1-EF11A8ADA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64523-B652-45B4-8735-375E7DD8B740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F97397-C639-1438-FD76-02EBB1F4E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2004E0-C1E4-DF03-C280-072246FA2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0C1A9-1024-4282-9270-E0CCFBB52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582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149D2-DA80-861A-A141-C53A465FA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9B932B-70C8-FB4E-6B9A-4DE0A4326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38464-0625-D9BB-B7EB-58FB53B82A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964523-B652-45B4-8735-375E7DD8B740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FB8AA-D879-58B7-25A1-2FEE0A8A3D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D60FB-8625-0E40-E390-FA171C7FB3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90C1A9-1024-4282-9270-E0CCFBB52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816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rs parked cars in front of a building&#10;&#10;Description automatically generated">
            <a:extLst>
              <a:ext uri="{FF2B5EF4-FFF2-40B4-BE49-F238E27FC236}">
                <a16:creationId xmlns:a16="http://schemas.microsoft.com/office/drawing/2014/main" id="{E2C528CF-9774-75C3-2A82-7F9EB9F55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3" y="2002802"/>
            <a:ext cx="3803194" cy="2852395"/>
          </a:xfrm>
          <a:prstGeom prst="rect">
            <a:avLst/>
          </a:prstGeom>
        </p:spPr>
      </p:pic>
      <p:sp>
        <p:nvSpPr>
          <p:cNvPr id="6" name="Plus Sign 5">
            <a:extLst>
              <a:ext uri="{FF2B5EF4-FFF2-40B4-BE49-F238E27FC236}">
                <a16:creationId xmlns:a16="http://schemas.microsoft.com/office/drawing/2014/main" id="{ACA24D7B-98E2-3638-85E8-260E45E97ADB}"/>
              </a:ext>
            </a:extLst>
          </p:cNvPr>
          <p:cNvSpPr>
            <a:spLocks noChangeAspect="1"/>
          </p:cNvSpPr>
          <p:nvPr/>
        </p:nvSpPr>
        <p:spPr>
          <a:xfrm>
            <a:off x="3979316" y="3222892"/>
            <a:ext cx="432000" cy="432000"/>
          </a:xfrm>
          <a:prstGeom prst="mathPlus">
            <a:avLst>
              <a:gd name="adj1" fmla="val 349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ainting of a starry night&#10;&#10;Description automatically generated">
            <a:extLst>
              <a:ext uri="{FF2B5EF4-FFF2-40B4-BE49-F238E27FC236}">
                <a16:creationId xmlns:a16="http://schemas.microsoft.com/office/drawing/2014/main" id="{1E7F4E8C-C162-07D3-1B01-116B92A8B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686" y="1240096"/>
            <a:ext cx="3152628" cy="1970393"/>
          </a:xfrm>
          <a:prstGeom prst="rect">
            <a:avLst/>
          </a:prstGeom>
        </p:spPr>
      </p:pic>
      <p:pic>
        <p:nvPicPr>
          <p:cNvPr id="10" name="Picture 9" descr="A painting of a starry night&#10;&#10;Description automatically generated">
            <a:extLst>
              <a:ext uri="{FF2B5EF4-FFF2-40B4-BE49-F238E27FC236}">
                <a16:creationId xmlns:a16="http://schemas.microsoft.com/office/drawing/2014/main" id="{0221E560-D6F0-E013-8972-D19C99EBA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685" y="3554227"/>
            <a:ext cx="3152629" cy="2548934"/>
          </a:xfrm>
          <a:prstGeom prst="rect">
            <a:avLst/>
          </a:prstGeom>
        </p:spPr>
      </p:pic>
      <p:sp>
        <p:nvSpPr>
          <p:cNvPr id="11" name="Equals 10">
            <a:extLst>
              <a:ext uri="{FF2B5EF4-FFF2-40B4-BE49-F238E27FC236}">
                <a16:creationId xmlns:a16="http://schemas.microsoft.com/office/drawing/2014/main" id="{E362B4FF-ADAC-2E16-6467-A8EB4B718637}"/>
              </a:ext>
            </a:extLst>
          </p:cNvPr>
          <p:cNvSpPr/>
          <p:nvPr/>
        </p:nvSpPr>
        <p:spPr>
          <a:xfrm>
            <a:off x="7780682" y="3219137"/>
            <a:ext cx="432000" cy="432000"/>
          </a:xfrm>
          <a:prstGeom prst="mathEqual">
            <a:avLst>
              <a:gd name="adj1" fmla="val 6473"/>
              <a:gd name="adj2" fmla="val 1176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Picture 12" descr="A painting of a building&#10;&#10;Description automatically generated">
            <a:extLst>
              <a:ext uri="{FF2B5EF4-FFF2-40B4-BE49-F238E27FC236}">
                <a16:creationId xmlns:a16="http://schemas.microsoft.com/office/drawing/2014/main" id="{7517CBF0-D20F-A361-9F73-0D756CC893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51" y="845621"/>
            <a:ext cx="3360349" cy="2521162"/>
          </a:xfrm>
          <a:prstGeom prst="rect">
            <a:avLst/>
          </a:prstGeom>
        </p:spPr>
      </p:pic>
      <p:pic>
        <p:nvPicPr>
          <p:cNvPr id="15" name="Picture 14" descr="A painting of a building with trees and a street&#10;&#10;Description automatically generated">
            <a:extLst>
              <a:ext uri="{FF2B5EF4-FFF2-40B4-BE49-F238E27FC236}">
                <a16:creationId xmlns:a16="http://schemas.microsoft.com/office/drawing/2014/main" id="{9CFE5D6E-F186-2E2B-FBB3-835AAF09B1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50" y="3643667"/>
            <a:ext cx="3360350" cy="25211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B57A7E-A80A-EDB6-26C0-43AAB10059C9}"/>
              </a:ext>
            </a:extLst>
          </p:cNvPr>
          <p:cNvSpPr txBox="1"/>
          <p:nvPr/>
        </p:nvSpPr>
        <p:spPr>
          <a:xfrm>
            <a:off x="9203425" y="537902"/>
            <a:ext cx="1595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700_30_1e7_1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7610B7-CF68-AD1C-A808-347EC9F231E2}"/>
              </a:ext>
            </a:extLst>
          </p:cNvPr>
          <p:cNvSpPr txBox="1"/>
          <p:nvPr/>
        </p:nvSpPr>
        <p:spPr>
          <a:xfrm>
            <a:off x="9013897" y="6129797"/>
            <a:ext cx="197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700_1e-1_1e2_1e-6</a:t>
            </a:r>
          </a:p>
        </p:txBody>
      </p:sp>
    </p:spTree>
    <p:extLst>
      <p:ext uri="{BB962C8B-B14F-4D97-AF65-F5344CB8AC3E}">
        <p14:creationId xmlns:p14="http://schemas.microsoft.com/office/powerpoint/2010/main" val="55724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184D4D0F-2407-C79D-E752-1B8041E02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39" y="1806590"/>
            <a:ext cx="3352853" cy="3223343"/>
          </a:xfrm>
          <a:prstGeom prst="rect">
            <a:avLst/>
          </a:prstGeom>
        </p:spPr>
      </p:pic>
      <p:pic>
        <p:nvPicPr>
          <p:cNvPr id="7" name="Picture 6" descr="A close-up of a painting&#10;&#10;Description automatically generated">
            <a:extLst>
              <a:ext uri="{FF2B5EF4-FFF2-40B4-BE49-F238E27FC236}">
                <a16:creationId xmlns:a16="http://schemas.microsoft.com/office/drawing/2014/main" id="{720D5834-EAD8-2AA3-5EBE-F4A25D960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43" y="1984862"/>
            <a:ext cx="3624284" cy="2888275"/>
          </a:xfrm>
          <a:prstGeom prst="rect">
            <a:avLst/>
          </a:prstGeom>
        </p:spPr>
      </p:pic>
      <p:sp>
        <p:nvSpPr>
          <p:cNvPr id="8" name="Plus Sign 7">
            <a:extLst>
              <a:ext uri="{FF2B5EF4-FFF2-40B4-BE49-F238E27FC236}">
                <a16:creationId xmlns:a16="http://schemas.microsoft.com/office/drawing/2014/main" id="{E1E001F7-9240-16BC-5809-8092364CD0F2}"/>
              </a:ext>
            </a:extLst>
          </p:cNvPr>
          <p:cNvSpPr>
            <a:spLocks noChangeAspect="1"/>
          </p:cNvSpPr>
          <p:nvPr/>
        </p:nvSpPr>
        <p:spPr>
          <a:xfrm>
            <a:off x="3717667" y="3186492"/>
            <a:ext cx="432000" cy="432000"/>
          </a:xfrm>
          <a:prstGeom prst="mathPlus">
            <a:avLst>
              <a:gd name="adj1" fmla="val 349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quals 8">
            <a:extLst>
              <a:ext uri="{FF2B5EF4-FFF2-40B4-BE49-F238E27FC236}">
                <a16:creationId xmlns:a16="http://schemas.microsoft.com/office/drawing/2014/main" id="{E06BD88F-5CE2-7DFA-5D12-36D4BE1F117F}"/>
              </a:ext>
            </a:extLst>
          </p:cNvPr>
          <p:cNvSpPr/>
          <p:nvPr/>
        </p:nvSpPr>
        <p:spPr>
          <a:xfrm>
            <a:off x="7863703" y="3186492"/>
            <a:ext cx="432000" cy="432000"/>
          </a:xfrm>
          <a:prstGeom prst="mathEqual">
            <a:avLst>
              <a:gd name="adj1" fmla="val 6473"/>
              <a:gd name="adj2" fmla="val 1176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Picture 10" descr="A person with colorful background&#10;&#10;Description automatically generated with medium confidence">
            <a:extLst>
              <a:ext uri="{FF2B5EF4-FFF2-40B4-BE49-F238E27FC236}">
                <a16:creationId xmlns:a16="http://schemas.microsoft.com/office/drawing/2014/main" id="{4F9EC704-85CC-45A9-899E-D4CDCB4B0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578" y="1817050"/>
            <a:ext cx="3352853" cy="32238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DBE7C2-97DF-9128-BEDC-324C086EFBA1}"/>
              </a:ext>
            </a:extLst>
          </p:cNvPr>
          <p:cNvSpPr txBox="1"/>
          <p:nvPr/>
        </p:nvSpPr>
        <p:spPr>
          <a:xfrm>
            <a:off x="9219205" y="1492584"/>
            <a:ext cx="1595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700_30_1e7_1</a:t>
            </a:r>
          </a:p>
        </p:txBody>
      </p:sp>
    </p:spTree>
    <p:extLst>
      <p:ext uri="{BB962C8B-B14F-4D97-AF65-F5344CB8AC3E}">
        <p14:creationId xmlns:p14="http://schemas.microsoft.com/office/powerpoint/2010/main" val="2439930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erson in a plaid shirt&#10;&#10;Description automatically generated">
            <a:extLst>
              <a:ext uri="{FF2B5EF4-FFF2-40B4-BE49-F238E27FC236}">
                <a16:creationId xmlns:a16="http://schemas.microsoft.com/office/drawing/2014/main" id="{D345AD9B-DD7F-7D7E-4819-42D733D37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72" y="1859483"/>
            <a:ext cx="3352853" cy="3459123"/>
          </a:xfrm>
          <a:prstGeom prst="rect">
            <a:avLst/>
          </a:prstGeom>
        </p:spPr>
      </p:pic>
      <p:pic>
        <p:nvPicPr>
          <p:cNvPr id="18" name="Picture 17" descr="A stained glass window with a person holding a flower&#10;&#10;Description automatically generated">
            <a:extLst>
              <a:ext uri="{FF2B5EF4-FFF2-40B4-BE49-F238E27FC236}">
                <a16:creationId xmlns:a16="http://schemas.microsoft.com/office/drawing/2014/main" id="{E884D191-A7BD-255F-2DC4-1B34FC314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968" y="646313"/>
            <a:ext cx="3152628" cy="2622718"/>
          </a:xfrm>
          <a:prstGeom prst="rect">
            <a:avLst/>
          </a:prstGeom>
        </p:spPr>
      </p:pic>
      <p:pic>
        <p:nvPicPr>
          <p:cNvPr id="9" name="Picture 8" descr="A painting of flowers and trees&#10;&#10;Description automatically generated">
            <a:extLst>
              <a:ext uri="{FF2B5EF4-FFF2-40B4-BE49-F238E27FC236}">
                <a16:creationId xmlns:a16="http://schemas.microsoft.com/office/drawing/2014/main" id="{35CA774C-5918-51F2-CDB5-0C9CAA0F72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968" y="3484716"/>
            <a:ext cx="3148236" cy="3148236"/>
          </a:xfrm>
          <a:prstGeom prst="rect">
            <a:avLst/>
          </a:prstGeom>
        </p:spPr>
      </p:pic>
      <p:sp>
        <p:nvSpPr>
          <p:cNvPr id="10" name="Plus Sign 9">
            <a:extLst>
              <a:ext uri="{FF2B5EF4-FFF2-40B4-BE49-F238E27FC236}">
                <a16:creationId xmlns:a16="http://schemas.microsoft.com/office/drawing/2014/main" id="{80394718-D556-51F8-4F99-F7DC29009B7D}"/>
              </a:ext>
            </a:extLst>
          </p:cNvPr>
          <p:cNvSpPr>
            <a:spLocks noChangeAspect="1"/>
          </p:cNvSpPr>
          <p:nvPr/>
        </p:nvSpPr>
        <p:spPr>
          <a:xfrm>
            <a:off x="3564244" y="3213000"/>
            <a:ext cx="432000" cy="432000"/>
          </a:xfrm>
          <a:prstGeom prst="mathPlus">
            <a:avLst>
              <a:gd name="adj1" fmla="val 349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quals 10">
            <a:extLst>
              <a:ext uri="{FF2B5EF4-FFF2-40B4-BE49-F238E27FC236}">
                <a16:creationId xmlns:a16="http://schemas.microsoft.com/office/drawing/2014/main" id="{ED1C49A8-D37D-F7CB-86D7-8BD01CC4FAC0}"/>
              </a:ext>
            </a:extLst>
          </p:cNvPr>
          <p:cNvSpPr/>
          <p:nvPr/>
        </p:nvSpPr>
        <p:spPr>
          <a:xfrm>
            <a:off x="7300320" y="3211466"/>
            <a:ext cx="432000" cy="432000"/>
          </a:xfrm>
          <a:prstGeom prst="mathEqual">
            <a:avLst>
              <a:gd name="adj1" fmla="val 6473"/>
              <a:gd name="adj2" fmla="val 1176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Picture 13" descr="A person in a stained glass window&#10;&#10;Description automatically generated">
            <a:extLst>
              <a:ext uri="{FF2B5EF4-FFF2-40B4-BE49-F238E27FC236}">
                <a16:creationId xmlns:a16="http://schemas.microsoft.com/office/drawing/2014/main" id="{45F3605B-EBE9-3822-5C63-8723CE4314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943" y="325714"/>
            <a:ext cx="2923576" cy="3018442"/>
          </a:xfrm>
          <a:prstGeom prst="rect">
            <a:avLst/>
          </a:prstGeom>
        </p:spPr>
      </p:pic>
      <p:pic>
        <p:nvPicPr>
          <p:cNvPr id="16" name="Picture 15" descr="A person with red eyes&#10;&#10;Description automatically generated">
            <a:extLst>
              <a:ext uri="{FF2B5EF4-FFF2-40B4-BE49-F238E27FC236}">
                <a16:creationId xmlns:a16="http://schemas.microsoft.com/office/drawing/2014/main" id="{5080F69C-A22A-685C-B31B-04A00D2560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017" y="3498959"/>
            <a:ext cx="2919502" cy="30142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F7308CE-0045-C170-1CD7-DF083FCAAE05}"/>
              </a:ext>
            </a:extLst>
          </p:cNvPr>
          <p:cNvSpPr txBox="1"/>
          <p:nvPr/>
        </p:nvSpPr>
        <p:spPr>
          <a:xfrm>
            <a:off x="8518932" y="0"/>
            <a:ext cx="1595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700_30_1e7_1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681CAD-B40F-3F56-4A69-6A04A8E978D6}"/>
              </a:ext>
            </a:extLst>
          </p:cNvPr>
          <p:cNvSpPr txBox="1"/>
          <p:nvPr/>
        </p:nvSpPr>
        <p:spPr>
          <a:xfrm>
            <a:off x="8518932" y="6457538"/>
            <a:ext cx="1595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700_30_1e7_1</a:t>
            </a:r>
          </a:p>
        </p:txBody>
      </p:sp>
    </p:spTree>
    <p:extLst>
      <p:ext uri="{BB962C8B-B14F-4D97-AF65-F5344CB8AC3E}">
        <p14:creationId xmlns:p14="http://schemas.microsoft.com/office/powerpoint/2010/main" val="1128602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erson wearing sunglasses and a blue plaid shirt&#10;&#10;Description automatically generated">
            <a:extLst>
              <a:ext uri="{FF2B5EF4-FFF2-40B4-BE49-F238E27FC236}">
                <a16:creationId xmlns:a16="http://schemas.microsoft.com/office/drawing/2014/main" id="{5B972B86-F08D-26D6-D7AF-F637817ED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39" y="2049729"/>
            <a:ext cx="3352853" cy="3008001"/>
          </a:xfrm>
          <a:prstGeom prst="rect">
            <a:avLst/>
          </a:prstGeom>
        </p:spPr>
      </p:pic>
      <p:pic>
        <p:nvPicPr>
          <p:cNvPr id="14" name="Picture 13" descr="A close-up of a painting&#10;&#10;Description automatically generated">
            <a:extLst>
              <a:ext uri="{FF2B5EF4-FFF2-40B4-BE49-F238E27FC236}">
                <a16:creationId xmlns:a16="http://schemas.microsoft.com/office/drawing/2014/main" id="{D0F6D3F1-7CD3-D9E5-4BEF-6F297E6CF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544" y="2217745"/>
            <a:ext cx="3352854" cy="2671967"/>
          </a:xfrm>
          <a:prstGeom prst="rect">
            <a:avLst/>
          </a:prstGeom>
        </p:spPr>
      </p:pic>
      <p:sp>
        <p:nvSpPr>
          <p:cNvPr id="8" name="Plus Sign 7">
            <a:extLst>
              <a:ext uri="{FF2B5EF4-FFF2-40B4-BE49-F238E27FC236}">
                <a16:creationId xmlns:a16="http://schemas.microsoft.com/office/drawing/2014/main" id="{E3466EDB-6D02-CA66-AA9A-17678BB5D8C7}"/>
              </a:ext>
            </a:extLst>
          </p:cNvPr>
          <p:cNvSpPr>
            <a:spLocks noChangeAspect="1"/>
          </p:cNvSpPr>
          <p:nvPr/>
        </p:nvSpPr>
        <p:spPr>
          <a:xfrm>
            <a:off x="3824468" y="3213000"/>
            <a:ext cx="432000" cy="432000"/>
          </a:xfrm>
          <a:prstGeom prst="mathPlus">
            <a:avLst>
              <a:gd name="adj1" fmla="val 349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person wearing sunglasses&#10;&#10;Description automatically generated">
            <a:extLst>
              <a:ext uri="{FF2B5EF4-FFF2-40B4-BE49-F238E27FC236}">
                <a16:creationId xmlns:a16="http://schemas.microsoft.com/office/drawing/2014/main" id="{47FA3AF5-8884-3DAF-2CA5-97AB6EB6F6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550" y="326280"/>
            <a:ext cx="3352668" cy="3008001"/>
          </a:xfrm>
          <a:prstGeom prst="rect">
            <a:avLst/>
          </a:prstGeom>
        </p:spPr>
      </p:pic>
      <p:pic>
        <p:nvPicPr>
          <p:cNvPr id="22" name="Picture 21" descr="A person wearing sunglasses&#10;&#10;Description automatically generated">
            <a:extLst>
              <a:ext uri="{FF2B5EF4-FFF2-40B4-BE49-F238E27FC236}">
                <a16:creationId xmlns:a16="http://schemas.microsoft.com/office/drawing/2014/main" id="{76E40AF2-3D9B-E053-0F45-014CFF87E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550" y="3510260"/>
            <a:ext cx="3352668" cy="300800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DB734E8-DA7D-7EB3-1BB9-2A16DADC4440}"/>
              </a:ext>
            </a:extLst>
          </p:cNvPr>
          <p:cNvSpPr txBox="1"/>
          <p:nvPr/>
        </p:nvSpPr>
        <p:spPr>
          <a:xfrm>
            <a:off x="9073085" y="0"/>
            <a:ext cx="1595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700_30_1e7_1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01501E-B50D-9ADC-E754-CE6A3E089A38}"/>
              </a:ext>
            </a:extLst>
          </p:cNvPr>
          <p:cNvSpPr txBox="1"/>
          <p:nvPr/>
        </p:nvSpPr>
        <p:spPr>
          <a:xfrm>
            <a:off x="9073084" y="6518261"/>
            <a:ext cx="1595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700_1e5_1e7_1</a:t>
            </a:r>
          </a:p>
        </p:txBody>
      </p:sp>
      <p:sp>
        <p:nvSpPr>
          <p:cNvPr id="27" name="Equals 26">
            <a:extLst>
              <a:ext uri="{FF2B5EF4-FFF2-40B4-BE49-F238E27FC236}">
                <a16:creationId xmlns:a16="http://schemas.microsoft.com/office/drawing/2014/main" id="{47DFE838-7E06-DC72-79DD-2B372C4A423E}"/>
              </a:ext>
            </a:extLst>
          </p:cNvPr>
          <p:cNvSpPr/>
          <p:nvPr/>
        </p:nvSpPr>
        <p:spPr>
          <a:xfrm>
            <a:off x="7711474" y="3213000"/>
            <a:ext cx="432000" cy="432000"/>
          </a:xfrm>
          <a:prstGeom prst="mathEqual">
            <a:avLst>
              <a:gd name="adj1" fmla="val 6473"/>
              <a:gd name="adj2" fmla="val 1176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55521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8</Words>
  <Application>Microsoft Office PowerPoint</Application>
  <PresentationFormat>Widescreen</PresentationFormat>
  <Paragraphs>8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ASUS</cp:lastModifiedBy>
  <cp:revision>1</cp:revision>
  <dcterms:created xsi:type="dcterms:W3CDTF">2024-04-22T10:02:20Z</dcterms:created>
  <dcterms:modified xsi:type="dcterms:W3CDTF">2024-04-22T14:40:17Z</dcterms:modified>
</cp:coreProperties>
</file>